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5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5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CED3E41-E2DE-48B7-AD25-2C05D8372D60}" type="datetime4">
              <a:rPr lang="en-US" smtClean="0"/>
              <a:pPr/>
              <a:t>2012年 3月 15日 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9237-00E8-48F5-9A77-8496B8A0E541}" type="datetimeFigureOut">
              <a:rPr lang="en-US" smtClean="0"/>
              <a:t>3/15/12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0992-D05B-4846-8E6E-CA034CB4F1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9237-00E8-48F5-9A77-8496B8A0E541}" type="datetimeFigureOut">
              <a:rPr lang="en-US" smtClean="0"/>
              <a:t>3/15/12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0992-D05B-4846-8E6E-CA034CB4F1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202C6-8B37-41F0-B3E4-774551D1C22F}" type="datetime4">
              <a:rPr lang="en-US" smtClean="0"/>
              <a:pPr/>
              <a:t>2012年 3月 15日 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8F78D1B-BB73-41B2-8202-C6678B761557}" type="datetime4">
              <a:rPr lang="en-US" smtClean="0"/>
              <a:pPr/>
              <a:t>2012年 3月 15日 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smtClean="0"/>
              <a:t>Click to edit Master subtitle style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11E46-B9AD-4605-BA48-F4BA770367EA}" type="datetime4">
              <a:rPr lang="en-US" smtClean="0"/>
              <a:pPr/>
              <a:t>2012年 3月 15日 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4492-1D66-40E5-BF5F-8AE5B76A3760}" type="datetime4">
              <a:rPr lang="en-US" smtClean="0"/>
              <a:pPr/>
              <a:t>2012年 3月 15日 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120655-FBEF-4656-A8A9-E7D9EB4F4DEC}" type="datetime4">
              <a:rPr lang="en-US" smtClean="0"/>
              <a:pPr/>
              <a:t>2012年 3月 15日 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2BA2-D035-44CD-B6C5-345CD46C68A9}" type="datetime4">
              <a:rPr lang="en-US" smtClean="0"/>
              <a:pPr/>
              <a:t>2012年 3月 15日 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2544D9-E8EB-4DFC-9BAC-8FC5CFB1A919}" type="datetime4">
              <a:rPr lang="en-US" smtClean="0"/>
              <a:pPr/>
              <a:t>2012年 3月 15日 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altLang="ja-JP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ja-JP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F894904-8048-429B-BF77-F17DA8F8287B}" type="datetime4">
              <a:rPr lang="en-US" smtClean="0"/>
              <a:pPr/>
              <a:t>2012年 3月 15日 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6441D7B3-F7C5-4013-AC5D-399DD8DB11FA}" type="datetime4">
              <a:rPr lang="en-US" smtClean="0"/>
              <a:pPr/>
              <a:t>2012年 3月 15日 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</p:sldLayoutIdLst>
  <p:hf sldNum="0" hdr="0" ftr="0" dt="0"/>
  <p:txStyles>
    <p:titleStyle>
      <a:lvl1pPr algn="l" defTabSz="914400" rtl="0" eaLnBrk="1" latinLnBrk="0" hangingPunct="1">
        <a:spcBef>
          <a:spcPts val="400"/>
        </a:spcBef>
        <a:buNone/>
        <a:defRPr kumimoji="1"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kumimoji="1"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kumimoji="1"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kumimoji="1"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kumimoji="1"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kumimoji="1"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oclccjk.lib.uci.edu/memb-a-e.htm%23domier" TargetMode="External"/><Relationship Id="rId3" Type="http://schemas.openxmlformats.org/officeDocument/2006/relationships/hyperlink" Target="http://oclccjk.lib.uci.edu/memb-l-s.htm%23mengfen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kumimoji="1" lang="en-US" altLang="ja-JP" dirty="0" smtClean="0"/>
              <a:t>2012 Annual Meeting</a:t>
            </a:r>
          </a:p>
          <a:p>
            <a:pPr algn="ctr"/>
            <a:endParaRPr lang="en-US" altLang="ja-JP" dirty="0"/>
          </a:p>
          <a:p>
            <a:pPr algn="ctr"/>
            <a:r>
              <a:rPr kumimoji="1" lang="en-US" altLang="ja-JP" dirty="0" smtClean="0"/>
              <a:t>Toronto, Ontario</a:t>
            </a:r>
            <a:endParaRPr kumimoji="1" lang="ja-JP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en-US" altLang="ja-JP" sz="3600" dirty="0" smtClean="0"/>
              <a:t>OCLC CJK Users Group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71210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317531"/>
            <a:ext cx="8591550" cy="618919"/>
          </a:xfrm>
        </p:spPr>
        <p:txBody>
          <a:bodyPr>
            <a:normAutofit fontScale="90000"/>
          </a:bodyPr>
          <a:lstStyle/>
          <a:p>
            <a:pPr algn="ctr"/>
            <a:r>
              <a:rPr kumimoji="1" lang="en-US" altLang="ja-JP" dirty="0" smtClean="0"/>
              <a:t>Outgoing Executive Board</a:t>
            </a:r>
            <a:endParaRPr kumimoji="1" lang="ja-JP" alt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906317"/>
              </p:ext>
            </p:extLst>
          </p:nvPr>
        </p:nvGraphicFramePr>
        <p:xfrm>
          <a:off x="2885217" y="2432430"/>
          <a:ext cx="5135412" cy="2108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7706"/>
                <a:gridCol w="2567706"/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altLang="ja-JP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altLang="ja-JP" sz="1800" dirty="0" smtClean="0"/>
                        <a:t>Japanese Officer: Keiko Suzuki     </a:t>
                      </a:r>
                    </a:p>
                    <a:p>
                      <a:pPr marL="0" indent="0">
                        <a:buNone/>
                      </a:pPr>
                      <a:r>
                        <a:rPr lang="en-US" altLang="ja-JP" sz="1800" dirty="0" smtClean="0"/>
                        <a:t>  Catalog Librarian</a:t>
                      </a:r>
                    </a:p>
                    <a:p>
                      <a:pPr marL="0" indent="0">
                        <a:buNone/>
                      </a:pPr>
                      <a:r>
                        <a:rPr lang="en-US" altLang="ja-JP" sz="1800" dirty="0" smtClean="0"/>
                        <a:t>  East Asia Library</a:t>
                      </a:r>
                    </a:p>
                    <a:p>
                      <a:pPr marL="0" indent="0">
                        <a:buNone/>
                      </a:pPr>
                      <a:r>
                        <a:rPr lang="en-US" altLang="ja-JP" sz="1800" dirty="0" smtClean="0"/>
                        <a:t>  Yale University</a:t>
                      </a:r>
                    </a:p>
                    <a:p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169145583"/>
              </p:ext>
            </p:extLst>
          </p:nvPr>
        </p:nvGraphicFramePr>
        <p:xfrm>
          <a:off x="328397" y="1033092"/>
          <a:ext cx="8593138" cy="5852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6569"/>
                <a:gridCol w="4296569"/>
              </a:tblGrid>
              <a:tr h="112962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altLang="ja-JP" sz="1800" dirty="0" smtClean="0"/>
                        <a:t>Chair: Sharon Domier</a:t>
                      </a:r>
                      <a:endParaRPr lang="en-US" altLang="ja-JP" sz="1800" dirty="0" smtClean="0">
                        <a:hlinkClick r:id="rId2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altLang="ja-JP" sz="1800" dirty="0" smtClean="0"/>
                        <a:t>  East Asian Studies Librarian </a:t>
                      </a:r>
                    </a:p>
                    <a:p>
                      <a:pPr marL="0" indent="0">
                        <a:buNone/>
                      </a:pPr>
                      <a:r>
                        <a:rPr lang="en-US" altLang="ja-JP" sz="1800" dirty="0" smtClean="0"/>
                        <a:t>  University of Massachusetts, Amherst</a:t>
                      </a:r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Vice Chair/Chair Elect: </a:t>
                      </a:r>
                      <a:r>
                        <a:rPr kumimoji="1" lang="en-US" altLang="ja-JP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Meng</a:t>
                      </a: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-fen</a:t>
                      </a:r>
                      <a:r>
                        <a:rPr kumimoji="1" lang="en-US" altLang="ja-JP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Su</a:t>
                      </a:r>
                      <a:endParaRPr kumimoji="1" lang="en-US" altLang="ja-JP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  <a:hlinkClick r:id="rId3"/>
                      </a:endParaRPr>
                    </a:p>
                    <a:p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   Head Librarian </a:t>
                      </a:r>
                    </a:p>
                    <a:p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   East Asian Library Program </a:t>
                      </a:r>
                    </a:p>
                    <a:p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   University of Texas at Austin 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1390313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altLang="ja-JP" sz="1800" dirty="0" smtClean="0"/>
                        <a:t>Chinese Officer: Charlene Chou</a:t>
                      </a:r>
                    </a:p>
                    <a:p>
                      <a:pPr marL="0" indent="0">
                        <a:buNone/>
                      </a:pPr>
                      <a:r>
                        <a:rPr lang="en-US" altLang="ja-JP" sz="1800" dirty="0" smtClean="0"/>
                        <a:t>  Chinese Cataloger</a:t>
                      </a:r>
                    </a:p>
                    <a:p>
                      <a:pPr marL="0" indent="0">
                        <a:buNone/>
                      </a:pPr>
                      <a:r>
                        <a:rPr lang="en-US" altLang="ja-JP" sz="1800" dirty="0" smtClean="0"/>
                        <a:t>  C.V. Star East Asian Library </a:t>
                      </a:r>
                    </a:p>
                    <a:p>
                      <a:pPr marL="0" indent="0">
                        <a:buNone/>
                      </a:pPr>
                      <a:r>
                        <a:rPr lang="en-US" altLang="ja-JP" sz="1800" dirty="0" smtClean="0"/>
                        <a:t>  Columbia University</a:t>
                      </a:r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Japanese Officer: Keiko Suzuki     </a:t>
                      </a:r>
                    </a:p>
                    <a:p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    Catalog Librarian</a:t>
                      </a:r>
                    </a:p>
                    <a:p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     East Asia Library</a:t>
                      </a:r>
                    </a:p>
                    <a:p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     Yale University</a:t>
                      </a:r>
                    </a:p>
                    <a:p>
                      <a:endParaRPr kumimoji="1" lang="ja-JP" altLang="en-US" dirty="0"/>
                    </a:p>
                  </a:txBody>
                  <a:tcPr/>
                </a:tc>
              </a:tr>
              <a:tr h="112962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altLang="ja-JP" sz="1800" dirty="0" smtClean="0"/>
                        <a:t>Korean Officer: Erica Chang</a:t>
                      </a:r>
                    </a:p>
                    <a:p>
                      <a:pPr marL="0" indent="0">
                        <a:buNone/>
                      </a:pPr>
                      <a:r>
                        <a:rPr lang="en-US" altLang="ja-JP" sz="1800" dirty="0" smtClean="0"/>
                        <a:t>   Korean Language Specialist, Collection Services</a:t>
                      </a:r>
                    </a:p>
                    <a:p>
                      <a:pPr marL="0" indent="0">
                        <a:buNone/>
                      </a:pPr>
                      <a:r>
                        <a:rPr lang="en-US" altLang="ja-JP" sz="1800" dirty="0" smtClean="0"/>
                        <a:t>  University of Hawaii</a:t>
                      </a:r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altLang="ja-JP" sz="1800" dirty="0" smtClean="0"/>
                        <a:t>Member-at-Large: </a:t>
                      </a:r>
                      <a:r>
                        <a:rPr lang="en-US" altLang="ja-JP" sz="1800" dirty="0" err="1" smtClean="0"/>
                        <a:t>Yunah</a:t>
                      </a:r>
                      <a:r>
                        <a:rPr lang="en-US" altLang="ja-JP" sz="1800" dirty="0" smtClean="0"/>
                        <a:t> Sung </a:t>
                      </a:r>
                    </a:p>
                    <a:p>
                      <a:pPr marL="0" indent="0">
                        <a:buNone/>
                      </a:pPr>
                      <a:r>
                        <a:rPr lang="en-US" altLang="ja-JP" sz="1800" dirty="0" smtClean="0"/>
                        <a:t>     Korean Studies Librarian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dirty="0" smtClean="0"/>
                        <a:t>     University of Michigan</a:t>
                      </a:r>
                      <a:endParaRPr kumimoji="1" lang="ja-JP" altLang="en-US" sz="1800" dirty="0" smtClean="0"/>
                    </a:p>
                    <a:p>
                      <a:pPr marL="0" indent="0">
                        <a:buNone/>
                      </a:pPr>
                      <a:endParaRPr lang="en-US" altLang="ja-JP" sz="1800" dirty="0" smtClean="0"/>
                    </a:p>
                  </a:txBody>
                  <a:tcPr/>
                </a:tc>
              </a:tr>
              <a:tr h="1650996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altLang="ja-JP" sz="1800" dirty="0" smtClean="0"/>
                        <a:t>Member-at-Large: Shi Deng</a:t>
                      </a:r>
                    </a:p>
                    <a:p>
                      <a:pPr marL="0" indent="0">
                        <a:buNone/>
                      </a:pPr>
                      <a:r>
                        <a:rPr lang="en-US" altLang="ja-JP" sz="1800" dirty="0" smtClean="0"/>
                        <a:t>  Head, CJK Acquisitions/Cataloging Unit </a:t>
                      </a:r>
                    </a:p>
                    <a:p>
                      <a:pPr marL="0" indent="0">
                        <a:buNone/>
                      </a:pPr>
                      <a:r>
                        <a:rPr lang="en-US" altLang="ja-JP" sz="1800" dirty="0" smtClean="0"/>
                        <a:t>   University of California San Diego</a:t>
                      </a:r>
                    </a:p>
                    <a:p>
                      <a:pPr marL="0" indent="0">
                        <a:buNone/>
                      </a:pPr>
                      <a:endParaRPr lang="en-US" altLang="ja-JP" sz="1800" dirty="0" smtClean="0"/>
                    </a:p>
                    <a:p>
                      <a:endParaRPr kumimoji="1" lang="ja-JP" altLang="en-US" dirty="0" smtClean="0"/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Past Chair: Karen Wei</a:t>
                      </a:r>
                    </a:p>
                    <a:p>
                      <a:r>
                        <a:rPr kumimoji="1" lang="en-US" altLang="ja-JP" dirty="0" smtClean="0"/>
                        <a:t>University </a:t>
                      </a:r>
                      <a:r>
                        <a:rPr kumimoji="1" lang="en-US" altLang="ja-JP" smtClean="0"/>
                        <a:t>of Illinois 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8542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317531"/>
            <a:ext cx="8591550" cy="618919"/>
          </a:xfrm>
        </p:spPr>
        <p:txBody>
          <a:bodyPr>
            <a:normAutofit fontScale="90000"/>
          </a:bodyPr>
          <a:lstStyle/>
          <a:p>
            <a:pPr algn="ctr"/>
            <a:r>
              <a:rPr kumimoji="1" lang="en-US" altLang="ja-JP" dirty="0" smtClean="0"/>
              <a:t>Newly Elected Executive Board</a:t>
            </a:r>
            <a:endParaRPr kumimoji="1" lang="ja-JP" alt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5128169"/>
              </p:ext>
            </p:extLst>
          </p:nvPr>
        </p:nvGraphicFramePr>
        <p:xfrm>
          <a:off x="2885217" y="2432430"/>
          <a:ext cx="5135412" cy="2108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7706"/>
                <a:gridCol w="2567706"/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altLang="ja-JP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altLang="ja-JP" sz="1800" dirty="0" smtClean="0"/>
                        <a:t>Japanese Officer: Keiko Suzuki     </a:t>
                      </a:r>
                    </a:p>
                    <a:p>
                      <a:pPr marL="0" indent="0">
                        <a:buNone/>
                      </a:pPr>
                      <a:r>
                        <a:rPr lang="en-US" altLang="ja-JP" sz="1800" dirty="0" smtClean="0"/>
                        <a:t>  Catalog Librarian</a:t>
                      </a:r>
                    </a:p>
                    <a:p>
                      <a:pPr marL="0" indent="0">
                        <a:buNone/>
                      </a:pPr>
                      <a:r>
                        <a:rPr lang="en-US" altLang="ja-JP" sz="1800" dirty="0" smtClean="0"/>
                        <a:t>  East Asia Library</a:t>
                      </a:r>
                    </a:p>
                    <a:p>
                      <a:pPr marL="0" indent="0">
                        <a:buNone/>
                      </a:pPr>
                      <a:r>
                        <a:rPr lang="en-US" altLang="ja-JP" sz="1800" dirty="0" smtClean="0"/>
                        <a:t>  Yale University</a:t>
                      </a:r>
                    </a:p>
                    <a:p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0319535"/>
              </p:ext>
            </p:extLst>
          </p:nvPr>
        </p:nvGraphicFramePr>
        <p:xfrm>
          <a:off x="328397" y="1033092"/>
          <a:ext cx="8593138" cy="5779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6569"/>
                <a:gridCol w="4296569"/>
              </a:tblGrid>
              <a:tr h="112962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altLang="ja-JP" sz="1800" dirty="0" smtClean="0"/>
                        <a:t>Chair: Charlene Chou</a:t>
                      </a:r>
                    </a:p>
                    <a:p>
                      <a:pPr marL="0" indent="0">
                        <a:buNone/>
                      </a:pPr>
                      <a:r>
                        <a:rPr lang="en-US" altLang="ja-JP" sz="1800" dirty="0" smtClean="0"/>
                        <a:t>  Chinese Cataloger</a:t>
                      </a:r>
                    </a:p>
                    <a:p>
                      <a:pPr marL="0" indent="0">
                        <a:buNone/>
                      </a:pPr>
                      <a:r>
                        <a:rPr lang="en-US" altLang="ja-JP" sz="1800" dirty="0" smtClean="0"/>
                        <a:t>  C.V. Star East Asian Library </a:t>
                      </a:r>
                    </a:p>
                    <a:p>
                      <a:pPr marL="0" indent="0">
                        <a:buNone/>
                      </a:pPr>
                      <a:r>
                        <a:rPr lang="en-US" altLang="ja-JP" sz="1800" dirty="0" smtClean="0"/>
                        <a:t>  Columbia University</a:t>
                      </a:r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Vice Chair/Chair Elect: </a:t>
                      </a:r>
                      <a:r>
                        <a:rPr kumimoji="1" lang="en-US" altLang="ja-JP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Shuyong</a:t>
                      </a:r>
                      <a:r>
                        <a:rPr kumimoji="1" lang="en-US" altLang="ja-JP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Jiang</a:t>
                      </a: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 </a:t>
                      </a:r>
                    </a:p>
                    <a:p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Chinese Studies Librarian/Cataloging      Coordinator. Asian Library </a:t>
                      </a:r>
                    </a:p>
                    <a:p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University of Illinois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1390313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altLang="ja-JP" sz="1800" dirty="0" smtClean="0"/>
                        <a:t>Chinese Officer: Jade </a:t>
                      </a:r>
                      <a:r>
                        <a:rPr lang="en-US" altLang="ja-JP" sz="1800" dirty="0" err="1" smtClean="0"/>
                        <a:t>Atwill</a:t>
                      </a:r>
                      <a:r>
                        <a:rPr lang="en-US" altLang="ja-JP" sz="1800" dirty="0" smtClean="0"/>
                        <a:t> </a:t>
                      </a:r>
                    </a:p>
                    <a:p>
                      <a:pPr marL="0" indent="0">
                        <a:buNone/>
                      </a:pPr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Asian Studies Librarian </a:t>
                      </a:r>
                    </a:p>
                    <a:p>
                      <a:pPr marL="0" indent="0">
                        <a:buNone/>
                      </a:pPr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Penn State </a:t>
                      </a:r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University</a:t>
                      </a:r>
                      <a:endParaRPr lang="en-US" altLang="ja-JP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Japanese Officer: </a:t>
                      </a:r>
                      <a:r>
                        <a:rPr kumimoji="1" lang="en-US" altLang="ja-JP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Hikaru</a:t>
                      </a:r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Nakano    </a:t>
                      </a:r>
                    </a:p>
                    <a:p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 East Asian Cataloger</a:t>
                      </a:r>
                    </a:p>
                    <a:p>
                      <a:r>
                        <a:rPr kumimoji="1" lang="en-US" altLang="ja-JP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University of Florida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112962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altLang="ja-JP" sz="1800" dirty="0" smtClean="0"/>
                        <a:t>Korean Officer: Erica Chang</a:t>
                      </a:r>
                    </a:p>
                    <a:p>
                      <a:pPr marL="0" indent="0">
                        <a:buNone/>
                      </a:pPr>
                      <a:r>
                        <a:rPr lang="en-US" altLang="ja-JP" sz="1800" dirty="0" smtClean="0"/>
                        <a:t>   Korean Language Specialist  </a:t>
                      </a:r>
                    </a:p>
                    <a:p>
                      <a:pPr marL="0" indent="0">
                        <a:buNone/>
                      </a:pPr>
                      <a:r>
                        <a:rPr lang="en-US" altLang="ja-JP" sz="1800" dirty="0" smtClean="0"/>
                        <a:t>   University of Hawaii</a:t>
                      </a:r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800" dirty="0" smtClean="0"/>
                        <a:t>Member-at-Large: </a:t>
                      </a:r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Keiko Suzuki     </a:t>
                      </a:r>
                    </a:p>
                    <a:p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    Catalog Librarian</a:t>
                      </a:r>
                    </a:p>
                    <a:p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     East Asia Library</a:t>
                      </a:r>
                    </a:p>
                    <a:p>
                      <a:r>
                        <a:rPr kumimoji="1" lang="en-US" altLang="ja-JP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     Yale University</a:t>
                      </a:r>
                    </a:p>
                  </a:txBody>
                  <a:tcPr/>
                </a:tc>
              </a:tr>
              <a:tr h="1650996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altLang="ja-JP" sz="1800" dirty="0" smtClean="0"/>
                        <a:t>Member-at-Large: </a:t>
                      </a:r>
                      <a:r>
                        <a:rPr lang="en-US" altLang="ja-JP" sz="1800" dirty="0" err="1" smtClean="0"/>
                        <a:t>Xiuying</a:t>
                      </a:r>
                      <a:r>
                        <a:rPr lang="en-US" altLang="ja-JP" sz="1800" baseline="0" dirty="0" smtClean="0"/>
                        <a:t> </a:t>
                      </a:r>
                      <a:r>
                        <a:rPr lang="en-US" altLang="ja-JP" sz="1800" baseline="0" dirty="0" err="1" smtClean="0"/>
                        <a:t>Zou</a:t>
                      </a:r>
                      <a:endParaRPr lang="en-US" altLang="ja-JP" sz="1800" baseline="0" dirty="0" smtClean="0"/>
                    </a:p>
                    <a:p>
                      <a:pPr marL="0" indent="0">
                        <a:buNone/>
                      </a:pPr>
                      <a:r>
                        <a:rPr lang="en-US" altLang="ja-JP" sz="1800" baseline="0" dirty="0" smtClean="0"/>
                        <a:t>  Public Services Librarian </a:t>
                      </a:r>
                    </a:p>
                    <a:p>
                      <a:pPr marL="0" indent="0">
                        <a:buNone/>
                      </a:pPr>
                      <a:r>
                        <a:rPr lang="en-US" altLang="ja-JP" sz="1800" baseline="0" dirty="0" smtClean="0"/>
                        <a:t>  University of Pittsburgh</a:t>
                      </a:r>
                      <a:endParaRPr lang="en-US" altLang="ja-JP" sz="1800" dirty="0" smtClean="0"/>
                    </a:p>
                    <a:p>
                      <a:pPr marL="0" indent="0">
                        <a:buNone/>
                      </a:pPr>
                      <a:endParaRPr lang="en-US" altLang="ja-JP" sz="1800" dirty="0" smtClean="0"/>
                    </a:p>
                    <a:p>
                      <a:endParaRPr kumimoji="1" lang="ja-JP" altLang="en-US" dirty="0" smtClean="0"/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Happily</a:t>
                      </a:r>
                      <a:r>
                        <a:rPr kumimoji="1" lang="en-US" altLang="ja-JP" baseline="0" dirty="0" smtClean="0"/>
                        <a:t> serving as webmaster/advisor: </a:t>
                      </a:r>
                    </a:p>
                    <a:p>
                      <a:r>
                        <a:rPr kumimoji="1" lang="en-US" altLang="ja-JP" baseline="0" dirty="0" smtClean="0"/>
                        <a:t>Sharon Domier</a:t>
                      </a:r>
                    </a:p>
                    <a:p>
                      <a:r>
                        <a:rPr kumimoji="1" lang="en-US" altLang="ja-JP" baseline="0" dirty="0" smtClean="0"/>
                        <a:t>East Asian Studies Librarian</a:t>
                      </a:r>
                    </a:p>
                    <a:p>
                      <a:r>
                        <a:rPr kumimoji="1" lang="en-US" altLang="ja-JP" baseline="0" dirty="0" err="1" smtClean="0"/>
                        <a:t>Umass</a:t>
                      </a:r>
                      <a:r>
                        <a:rPr kumimoji="1" lang="en-US" altLang="ja-JP" baseline="0" dirty="0" smtClean="0"/>
                        <a:t> Amherst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644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altLang="ja-JP" dirty="0"/>
              <a:t>by David </a:t>
            </a:r>
            <a:r>
              <a:rPr lang="en-US" altLang="ja-JP" dirty="0" err="1"/>
              <a:t>Whitehair</a:t>
            </a:r>
            <a:endParaRPr kumimoji="1" lang="ja-JP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1578525"/>
          </a:xfrm>
        </p:spPr>
        <p:txBody>
          <a:bodyPr>
            <a:normAutofit/>
          </a:bodyPr>
          <a:lstStyle/>
          <a:p>
            <a:pPr algn="ctr"/>
            <a:r>
              <a:rPr lang="en-US" altLang="ja-JP" sz="3600" dirty="0"/>
              <a:t>OCLC </a:t>
            </a:r>
            <a:r>
              <a:rPr lang="en-US" altLang="ja-JP" sz="3600" dirty="0" smtClean="0"/>
              <a:t>Updates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201276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1578525"/>
          </a:xfrm>
        </p:spPr>
        <p:txBody>
          <a:bodyPr>
            <a:normAutofit/>
          </a:bodyPr>
          <a:lstStyle/>
          <a:p>
            <a:pPr algn="ctr"/>
            <a:r>
              <a:rPr lang="en-US" altLang="ja-JP" sz="3600" dirty="0" smtClean="0"/>
              <a:t>Open Discussion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9872237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SOHO.thmx</Template>
  <TotalTime>39</TotalTime>
  <Words>186</Words>
  <Application>Microsoft Macintosh PowerPoint</Application>
  <PresentationFormat>On-screen Show (4:3)</PresentationFormat>
  <Paragraphs>72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SOHO</vt:lpstr>
      <vt:lpstr>OCLC CJK Users Group</vt:lpstr>
      <vt:lpstr>Outgoing Executive Board</vt:lpstr>
      <vt:lpstr>Newly Elected Executive Board</vt:lpstr>
      <vt:lpstr>OCLC Updates</vt:lpstr>
      <vt:lpstr>Open Discussion</vt:lpstr>
    </vt:vector>
  </TitlesOfParts>
  <Company>UMass Amherst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OCLC CJK Users Group</dc:title>
  <dc:creator>Sharon Domier</dc:creator>
  <cp:lastModifiedBy>Sharon Domier</cp:lastModifiedBy>
  <cp:revision>5</cp:revision>
  <dcterms:created xsi:type="dcterms:W3CDTF">2012-03-15T01:26:50Z</dcterms:created>
  <dcterms:modified xsi:type="dcterms:W3CDTF">2012-03-15T17:23:14Z</dcterms:modified>
</cp:coreProperties>
</file>