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3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0CE95-B005-4C6C-8372-280F3153B1FA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6ACE-0B97-423F-928E-BA56D14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6D05970-7EB2-45EE-85B1-11FF142F4736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BF69-10F8-420D-B7C7-292BAF8FA277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D3A-B07C-485B-A4A1-A866F9B8EE0D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66A1-C1A9-4850-9C93-910104C7DCDC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871-9520-4F34-B797-804B1FE5525D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FBA8-0CE5-43DC-BCB8-C2B1769873E7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C77-95F4-4CE6-8A04-98FC033D8EA0}" type="datetime1">
              <a:rPr lang="en-US" smtClean="0"/>
              <a:t>3/22/14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5F9-9B87-41C9-A3AE-BBF450962CC9}" type="datetime1">
              <a:rPr lang="en-US" smtClean="0"/>
              <a:t>3/22/14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AFD-93BA-4131-AF7C-960012561BA5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458C-4009-4BD7-85EC-4A8EC9028E63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2E2-7B47-4BCA-A235-07C829262C5C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EAEC00-C6C7-4907-BA76-6FE30DBF2098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510DCF-E9AB-4FB5-A682-8D37AFCDD9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stasianlib.org/oclccjk/oclccjk/Webinar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stasianlib.org/oclccjk/oclccjk/Executive_Boar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400800" cy="17068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OCLC CJK Users group </a:t>
            </a:r>
            <a:br>
              <a:rPr lang="en-US" b="1" dirty="0" smtClean="0"/>
            </a:br>
            <a:r>
              <a:rPr lang="en-US" b="1" dirty="0" smtClean="0"/>
              <a:t>forum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066800"/>
          </a:xfrm>
        </p:spPr>
        <p:txBody>
          <a:bodyPr/>
          <a:lstStyle/>
          <a:p>
            <a:r>
              <a:rPr lang="en-US" dirty="0" smtClean="0"/>
              <a:t>Charlene Chou</a:t>
            </a:r>
          </a:p>
          <a:p>
            <a:r>
              <a:rPr lang="en-US" dirty="0" smtClean="0"/>
              <a:t>March 27th 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Greeting and report from the Chair, Charlene Chou (5 minutes)</a:t>
            </a:r>
          </a:p>
          <a:p>
            <a:r>
              <a:rPr lang="en-US" dirty="0" smtClean="0"/>
              <a:t>Report from the OCLC representative</a:t>
            </a:r>
            <a:r>
              <a:rPr lang="en-US" dirty="0"/>
              <a:t>, </a:t>
            </a:r>
            <a:r>
              <a:rPr lang="en-US" dirty="0" smtClean="0"/>
              <a:t>David </a:t>
            </a:r>
            <a:r>
              <a:rPr lang="en-US" dirty="0" err="1" smtClean="0"/>
              <a:t>Whitehair</a:t>
            </a:r>
            <a:r>
              <a:rPr lang="en-US" dirty="0" smtClean="0"/>
              <a:t> (30 minutes)</a:t>
            </a:r>
            <a:endParaRPr lang="en-US" dirty="0"/>
          </a:p>
          <a:p>
            <a:r>
              <a:rPr lang="en-US" dirty="0" smtClean="0"/>
              <a:t>Q &amp; A (15 minutes)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Who we are—</a:t>
            </a:r>
            <a:br>
              <a:rPr lang="en-US" sz="2800" dirty="0" smtClean="0"/>
            </a:br>
            <a:r>
              <a:rPr lang="en-US" sz="2800" dirty="0" smtClean="0"/>
              <a:t>Executive Board, 2012-2014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68580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Chair: Charlene Chou </a:t>
            </a:r>
            <a:r>
              <a:rPr lang="en-US" dirty="0" smtClean="0"/>
              <a:t>(University of Washington)</a:t>
            </a:r>
            <a:endParaRPr lang="en-US" dirty="0"/>
          </a:p>
          <a:p>
            <a:r>
              <a:rPr lang="en-US" dirty="0"/>
              <a:t>Vice Chair/Chair-Elect: </a:t>
            </a:r>
            <a:r>
              <a:rPr lang="en-US" dirty="0" err="1"/>
              <a:t>Shuyong</a:t>
            </a:r>
            <a:r>
              <a:rPr lang="en-US" dirty="0"/>
              <a:t> Jiang (University of Illinois)</a:t>
            </a:r>
          </a:p>
          <a:p>
            <a:r>
              <a:rPr lang="en-US" dirty="0"/>
              <a:t>Chinese Officer: Jade </a:t>
            </a:r>
            <a:r>
              <a:rPr lang="en-US" dirty="0" err="1"/>
              <a:t>Atwill</a:t>
            </a:r>
            <a:r>
              <a:rPr lang="en-US" dirty="0"/>
              <a:t> (Penn State University)</a:t>
            </a:r>
          </a:p>
          <a:p>
            <a:r>
              <a:rPr lang="en-US" dirty="0"/>
              <a:t>Japanese Officer: </a:t>
            </a:r>
            <a:r>
              <a:rPr lang="en-US" dirty="0" err="1"/>
              <a:t>Hikaru</a:t>
            </a:r>
            <a:r>
              <a:rPr lang="en-US" dirty="0"/>
              <a:t> Nakano (University of Florida)</a:t>
            </a:r>
          </a:p>
          <a:p>
            <a:r>
              <a:rPr lang="en-US" dirty="0"/>
              <a:t>Korean Officer: Erica Chang (University of Hawaii)</a:t>
            </a:r>
          </a:p>
          <a:p>
            <a:r>
              <a:rPr lang="en-US" dirty="0"/>
              <a:t>Member at Large: Keiko Suzuki (Yale University)</a:t>
            </a:r>
          </a:p>
          <a:p>
            <a:r>
              <a:rPr lang="en-US" dirty="0"/>
              <a:t>Member at Large: </a:t>
            </a:r>
            <a:r>
              <a:rPr lang="en-US" dirty="0" err="1"/>
              <a:t>Xiuying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(University of Pittsburgh)</a:t>
            </a:r>
          </a:p>
          <a:p>
            <a:r>
              <a:rPr lang="en-US" dirty="0"/>
              <a:t>Past Chair: Sharon </a:t>
            </a:r>
            <a:r>
              <a:rPr lang="en-US" dirty="0" err="1"/>
              <a:t>Domier</a:t>
            </a:r>
            <a:r>
              <a:rPr lang="en-US" dirty="0"/>
              <a:t> (University of Massachusetts, Amherst)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086600" cy="3352800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Four Webinars </a:t>
            </a:r>
            <a:r>
              <a:rPr lang="en-US" dirty="0" smtClean="0"/>
              <a:t>held in the past two years</a:t>
            </a:r>
          </a:p>
          <a:p>
            <a:pPr lvl="1"/>
            <a:r>
              <a:rPr lang="en-US" dirty="0" smtClean="0"/>
              <a:t>Searching for CJK material in </a:t>
            </a:r>
            <a:r>
              <a:rPr lang="en-US" dirty="0" err="1" smtClean="0"/>
              <a:t>WorldCat</a:t>
            </a:r>
            <a:r>
              <a:rPr lang="en-US" dirty="0" smtClean="0"/>
              <a:t> using </a:t>
            </a:r>
            <a:r>
              <a:rPr lang="en-US" dirty="0" err="1" smtClean="0"/>
              <a:t>FirstSearch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Macros in </a:t>
            </a:r>
            <a:r>
              <a:rPr lang="en-US" dirty="0" err="1"/>
              <a:t>Connexion</a:t>
            </a:r>
            <a:r>
              <a:rPr lang="en-US" dirty="0"/>
              <a:t> for CJK Materials: Basic </a:t>
            </a:r>
            <a:r>
              <a:rPr lang="en-US" dirty="0" smtClean="0"/>
              <a:t>Session</a:t>
            </a:r>
          </a:p>
          <a:p>
            <a:pPr lvl="1"/>
            <a:r>
              <a:rPr lang="en-US" dirty="0"/>
              <a:t>Using Macros in </a:t>
            </a:r>
            <a:r>
              <a:rPr lang="en-US" dirty="0" err="1"/>
              <a:t>Connexion</a:t>
            </a:r>
            <a:r>
              <a:rPr lang="en-US" dirty="0"/>
              <a:t> for CJK Materials: Advanced </a:t>
            </a:r>
            <a:r>
              <a:rPr lang="en-US" dirty="0" smtClean="0"/>
              <a:t>Session</a:t>
            </a:r>
          </a:p>
          <a:p>
            <a:pPr lvl="1"/>
            <a:r>
              <a:rPr lang="en-US" dirty="0"/>
              <a:t>Using Collection Analysis Tool for Managing CJK </a:t>
            </a:r>
            <a:r>
              <a:rPr lang="en-US" dirty="0" smtClean="0"/>
              <a:t>Collections</a:t>
            </a:r>
          </a:p>
          <a:p>
            <a:r>
              <a:rPr lang="en-US" dirty="0" smtClean="0"/>
              <a:t>HKCAN portal: with MARC view option available in summer 2013</a:t>
            </a:r>
          </a:p>
          <a:p>
            <a:r>
              <a:rPr lang="en-US" dirty="0"/>
              <a:t>Other issues communicated with OCLC:</a:t>
            </a:r>
          </a:p>
          <a:p>
            <a:pPr lvl="1"/>
            <a:r>
              <a:rPr lang="en-US" u="sng" dirty="0"/>
              <a:t>Korean records loading</a:t>
            </a:r>
            <a:r>
              <a:rPr lang="en-US" dirty="0"/>
              <a:t>, e.g. records from the National Library of Korea</a:t>
            </a:r>
          </a:p>
          <a:p>
            <a:pPr lvl="1"/>
            <a:r>
              <a:rPr lang="en-US" dirty="0"/>
              <a:t>The follow-up of </a:t>
            </a:r>
            <a:r>
              <a:rPr lang="en-US" u="sng" dirty="0"/>
              <a:t>CALIS records</a:t>
            </a:r>
            <a:r>
              <a:rPr lang="en-US" dirty="0"/>
              <a:t>: </a:t>
            </a:r>
            <a:r>
              <a:rPr lang="en-US" dirty="0" smtClean="0"/>
              <a:t>no update</a:t>
            </a:r>
          </a:p>
          <a:p>
            <a:pPr marL="51435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3352800"/>
          </a:xfrm>
        </p:spPr>
        <p:txBody>
          <a:bodyPr>
            <a:normAutofit/>
          </a:bodyPr>
          <a:lstStyle/>
          <a:p>
            <a:r>
              <a:rPr lang="en-US" dirty="0"/>
              <a:t>Other issues communicated with OCLC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Field 987 (Local Romanization/Conversion History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 12/10/2013, </a:t>
            </a:r>
            <a:r>
              <a:rPr lang="en-US" dirty="0"/>
              <a:t>OCLC </a:t>
            </a:r>
            <a:r>
              <a:rPr lang="en-US" dirty="0" smtClean="0"/>
              <a:t>was proposing </a:t>
            </a:r>
            <a:r>
              <a:rPr lang="en-US" dirty="0"/>
              <a:t>to remove the remaining fields and </a:t>
            </a:r>
            <a:r>
              <a:rPr lang="en-US" dirty="0" smtClean="0"/>
              <a:t>invalidate the field </a:t>
            </a:r>
            <a:r>
              <a:rPr lang="en-US" dirty="0"/>
              <a:t>for both online input and </a:t>
            </a:r>
            <a:r>
              <a:rPr lang="en-US" dirty="0" err="1"/>
              <a:t>batchloading</a:t>
            </a:r>
            <a:r>
              <a:rPr lang="en-US" dirty="0"/>
              <a:t>.  The removal process is </a:t>
            </a:r>
            <a:r>
              <a:rPr lang="en-US" dirty="0" smtClean="0"/>
              <a:t>expected to </a:t>
            </a:r>
            <a:r>
              <a:rPr lang="en-US" dirty="0"/>
              <a:t>start later this </a:t>
            </a:r>
            <a:r>
              <a:rPr lang="en-US" dirty="0" smtClean="0"/>
              <a:t>month (Dec. 2013).</a:t>
            </a:r>
            <a:endParaRPr lang="en-US" dirty="0"/>
          </a:p>
          <a:p>
            <a:pPr lvl="2"/>
            <a:r>
              <a:rPr lang="en-US" dirty="0" smtClean="0"/>
              <a:t>OCLC-CJK UG feedback--there </a:t>
            </a:r>
            <a:r>
              <a:rPr lang="en-US" dirty="0"/>
              <a:t>are still bibliographic records with value "r" (as opposed to "c" </a:t>
            </a:r>
            <a:r>
              <a:rPr lang="en-US" dirty="0" smtClean="0"/>
              <a:t>or </a:t>
            </a:r>
            <a:r>
              <a:rPr lang="en-US" dirty="0"/>
              <a:t>"n") under field 987-|d indicating necessity for manual review of Chinese </a:t>
            </a:r>
            <a:r>
              <a:rPr lang="en-US" dirty="0" err="1" smtClean="0"/>
              <a:t>romanization</a:t>
            </a:r>
            <a:r>
              <a:rPr lang="en-US" dirty="0"/>
              <a:t>.  Should they be retained to alert catalogers?  </a:t>
            </a:r>
            <a:r>
              <a:rPr lang="en-US" dirty="0" smtClean="0"/>
              <a:t>There </a:t>
            </a:r>
            <a:r>
              <a:rPr lang="en-US" dirty="0"/>
              <a:t>are at least some MRs in WC with</a:t>
            </a:r>
            <a:r>
              <a:rPr lang="en-US" dirty="0" smtClean="0"/>
              <a:t>:  </a:t>
            </a:r>
            <a:r>
              <a:rPr lang="en-US" dirty="0"/>
              <a:t>987 __ PINYIN ... |d r </a:t>
            </a:r>
            <a:r>
              <a:rPr lang="en-US" dirty="0" smtClean="0"/>
              <a:t>...</a:t>
            </a:r>
          </a:p>
          <a:p>
            <a:pPr lvl="2"/>
            <a:r>
              <a:rPr lang="en-US" dirty="0" smtClean="0"/>
              <a:t>OCLC response: Glenn Patton was still in discussions with some of his colleagues on how they might preserve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Connexion</a:t>
            </a:r>
            <a:r>
              <a:rPr lang="en-US" dirty="0"/>
              <a:t> Client enhancement request: some </a:t>
            </a:r>
            <a:r>
              <a:rPr lang="en-US" dirty="0" smtClean="0"/>
              <a:t>examples  </a:t>
            </a:r>
          </a:p>
          <a:p>
            <a:pPr lvl="1"/>
            <a:r>
              <a:rPr lang="en-US" dirty="0"/>
              <a:t>Spell-checking function to authority records</a:t>
            </a:r>
          </a:p>
          <a:p>
            <a:pPr lvl="1"/>
            <a:r>
              <a:rPr lang="en-US" dirty="0"/>
              <a:t>In the authority record, can the institutional symbol in 040 field show its full name when we lay mouse over it like it for the bibliographic record? </a:t>
            </a:r>
          </a:p>
          <a:p>
            <a:pPr lvl="1"/>
            <a:r>
              <a:rPr lang="en-US" dirty="0"/>
              <a:t>Add warning function when authority 4XX in NAF normalizes the same as 1XX in another record in NAF 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our CJK Toolkit in the OCLC website or a link to </a:t>
            </a:r>
            <a:r>
              <a:rPr lang="en-US" dirty="0" err="1"/>
              <a:t>Connexion</a:t>
            </a:r>
            <a:r>
              <a:rPr lang="en-US" dirty="0"/>
              <a:t> client</a:t>
            </a:r>
          </a:p>
          <a:p>
            <a:pPr lvl="1"/>
            <a:r>
              <a:rPr lang="en-US" dirty="0"/>
              <a:t>A global/batch update function for the local save files, such as batch delete, find, and/or replace a certain string across the records in the whole file with one single request, apply one macro to all records in the file at a time, etc.</a:t>
            </a:r>
          </a:p>
          <a:p>
            <a:pPr lvl="1"/>
            <a:r>
              <a:rPr lang="en-US" dirty="0"/>
              <a:t>Undo function for unlimited steps as the one in Office Word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OCLC create macros/drop-down lists for all controlled vocabularies/codes/terms, e.g. relationship designators, in the variable fields?  A good model to follow is exactly like the existing fixed fields and 33x macros. </a:t>
            </a:r>
            <a:endParaRPr lang="en-US" dirty="0" smtClean="0"/>
          </a:p>
          <a:p>
            <a:pPr lvl="1"/>
            <a:r>
              <a:rPr lang="en-US" dirty="0" smtClean="0"/>
              <a:t>Automated </a:t>
            </a:r>
            <a:r>
              <a:rPr lang="en-US" dirty="0"/>
              <a:t>punctuation filling in ISBD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6858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What we did &amp; will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Remaining issues:</a:t>
            </a:r>
          </a:p>
          <a:p>
            <a:pPr lvl="1"/>
            <a:r>
              <a:rPr lang="en-US" dirty="0"/>
              <a:t>Accurate holding information for different editions of an </a:t>
            </a:r>
            <a:r>
              <a:rPr lang="en-US" dirty="0" smtClean="0"/>
              <a:t>item;</a:t>
            </a:r>
          </a:p>
          <a:p>
            <a:pPr lvl="1"/>
            <a:r>
              <a:rPr lang="en-US" dirty="0" smtClean="0"/>
              <a:t>Successful </a:t>
            </a:r>
            <a:r>
              <a:rPr lang="en-US" dirty="0"/>
              <a:t>linking between </a:t>
            </a:r>
            <a:r>
              <a:rPr lang="en-US" dirty="0" err="1"/>
              <a:t>WorldCat</a:t>
            </a:r>
            <a:r>
              <a:rPr lang="en-US" dirty="0"/>
              <a:t> local and the OPAC of libraries that have holdings of the item being </a:t>
            </a:r>
            <a:r>
              <a:rPr lang="en-US" dirty="0" smtClean="0"/>
              <a:t>searched</a:t>
            </a:r>
          </a:p>
          <a:p>
            <a:r>
              <a:rPr lang="en-US" dirty="0" smtClean="0"/>
              <a:t>Nomination committee:  </a:t>
            </a:r>
            <a:r>
              <a:rPr lang="en-US" dirty="0" err="1" smtClean="0"/>
              <a:t>Shuyong</a:t>
            </a:r>
            <a:r>
              <a:rPr lang="en-US" dirty="0" smtClean="0"/>
              <a:t>, </a:t>
            </a:r>
            <a:r>
              <a:rPr lang="en-US" dirty="0" err="1" smtClean="0"/>
              <a:t>Hikaru</a:t>
            </a:r>
            <a:r>
              <a:rPr lang="en-US" dirty="0" smtClean="0"/>
              <a:t> and </a:t>
            </a:r>
            <a:r>
              <a:rPr lang="en-US" dirty="0" err="1" smtClean="0"/>
              <a:t>Xiuying</a:t>
            </a:r>
            <a:endParaRPr lang="en-US" dirty="0" smtClean="0"/>
          </a:p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/>
              <a:t>Bylaws committee: </a:t>
            </a:r>
            <a:r>
              <a:rPr lang="en-US" sz="1800" dirty="0" err="1" smtClean="0"/>
              <a:t>Shuyong</a:t>
            </a:r>
            <a:r>
              <a:rPr lang="en-US" sz="1800" dirty="0" smtClean="0"/>
              <a:t>, Jade and </a:t>
            </a:r>
            <a:r>
              <a:rPr lang="en-US" sz="1800" dirty="0" err="1" smtClean="0"/>
              <a:t>Hikaru</a:t>
            </a:r>
            <a:endParaRPr lang="en-US" sz="1800" dirty="0" smtClean="0"/>
          </a:p>
          <a:p>
            <a:pPr marL="400050" lvl="2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500" dirty="0" smtClean="0"/>
              <a:t>The </a:t>
            </a:r>
            <a:r>
              <a:rPr lang="en-US" sz="1500" dirty="0"/>
              <a:t>bylaws was revised in </a:t>
            </a:r>
            <a:r>
              <a:rPr lang="en-US" sz="1500" dirty="0" smtClean="0"/>
              <a:t>1993, so the revisions will be </a:t>
            </a:r>
            <a:r>
              <a:rPr lang="en-US" sz="1500" dirty="0"/>
              <a:t>proposed, announced and voted after CEAL </a:t>
            </a:r>
            <a:r>
              <a:rPr lang="en-US" sz="1500" dirty="0" smtClean="0"/>
              <a:t>meeting. </a:t>
            </a:r>
            <a:endParaRPr lang="en-US" sz="1500" dirty="0"/>
          </a:p>
          <a:p>
            <a:r>
              <a:rPr lang="en-US" dirty="0" smtClean="0"/>
              <a:t>Upcoming activities</a:t>
            </a:r>
          </a:p>
          <a:p>
            <a:pPr lvl="1"/>
            <a:r>
              <a:rPr lang="en-US" dirty="0" smtClean="0"/>
              <a:t>World Discovery Services will be released to replace </a:t>
            </a:r>
            <a:r>
              <a:rPr lang="en-US" dirty="0" err="1" smtClean="0"/>
              <a:t>FirstSearch</a:t>
            </a:r>
            <a:r>
              <a:rPr lang="en-US" dirty="0" smtClean="0"/>
              <a:t> in March.</a:t>
            </a:r>
          </a:p>
          <a:p>
            <a:pPr lvl="1"/>
            <a:r>
              <a:rPr lang="en-US" dirty="0" err="1" smtClean="0"/>
              <a:t>WorldShare</a:t>
            </a:r>
            <a:r>
              <a:rPr lang="en-US" dirty="0" smtClean="0"/>
              <a:t> Metadata Record Manager will be released to replace </a:t>
            </a:r>
            <a:r>
              <a:rPr lang="en-US" dirty="0" err="1" smtClean="0"/>
              <a:t>Connexion</a:t>
            </a:r>
            <a:r>
              <a:rPr lang="en-US" dirty="0" smtClean="0"/>
              <a:t> by later this year. </a:t>
            </a:r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our website at: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eastasianlib.org/oclccjk/oclccjk/Executive_Board.html</a:t>
            </a:r>
            <a:endParaRPr lang="en-US" dirty="0" smtClean="0"/>
          </a:p>
          <a:p>
            <a:r>
              <a:rPr lang="en-US" dirty="0" smtClean="0"/>
              <a:t>Your suggestions and comments are welcomed by the OCLC CJK Users Group Board very much!</a:t>
            </a:r>
          </a:p>
          <a:p>
            <a:r>
              <a:rPr lang="en-US" dirty="0" smtClean="0"/>
              <a:t>Thank you!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DCF-E9AB-4FB5-A682-8D37AFCDD9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</TotalTime>
  <Words>604</Words>
  <Application>Microsoft Macintosh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OCLC CJK Users group  forum</vt:lpstr>
      <vt:lpstr>Agenda</vt:lpstr>
      <vt:lpstr>Who we are— Executive Board, 2012-2014</vt:lpstr>
      <vt:lpstr>What we did</vt:lpstr>
      <vt:lpstr>What we did</vt:lpstr>
      <vt:lpstr>What we did</vt:lpstr>
      <vt:lpstr>What we did &amp; will do</vt:lpstr>
      <vt:lpstr>OUR WEBSITE</vt:lpstr>
    </vt:vector>
  </TitlesOfParts>
  <Company>LITO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OCLC CJK Users group  forum</dc:title>
  <dc:creator>CC179</dc:creator>
  <cp:lastModifiedBy>Sharon Domier</cp:lastModifiedBy>
  <cp:revision>15</cp:revision>
  <dcterms:created xsi:type="dcterms:W3CDTF">2013-03-06T22:54:25Z</dcterms:created>
  <dcterms:modified xsi:type="dcterms:W3CDTF">2014-03-22T22:10:51Z</dcterms:modified>
</cp:coreProperties>
</file>